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Deb: Open your accreditation drive in a second tab.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2bf324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2bf324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2bf324f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2bf324f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7c3328a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7c3328a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2bf324f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2bf324f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17c3328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17c3328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7c3328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7c3328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7c3328a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7c3328a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7c3328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7c3328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0B35LKPLu2WUsNE10Mm1hNW1ZN00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rive.google.com/open?id=0B24S4v7Gc21HNXlZc2RxdUtzaT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google.com/open?id=1bPs_VfGlFL4BzGquAs-61k3EInHroy2cgVSm-XT1RBk" TargetMode="External"/><Relationship Id="rId5" Type="http://schemas.openxmlformats.org/officeDocument/2006/relationships/hyperlink" Target="https://drive.google.com/open?id=0B35LKPLu2WUsQWtyLS1tX3RxX3M" TargetMode="External"/><Relationship Id="rId4" Type="http://schemas.openxmlformats.org/officeDocument/2006/relationships/hyperlink" Target="https://sites.google.com/site/stjohnsaccreditation/benefits-of-technolo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lSeuyC9P_SftTKJTR5ei05lVZjblodCf6YHf3my-X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hotos.google.com/share/AF1QipMGnUJAU_orASRriOtexKdfJr1pD5d3sOv1TAUe8ubwgwhXlkABvFye2WMO3E44PA?key=d00zSFZPUEJoMXQ5TWhRR1BpS2h2SEFaRGIwOGxB" TargetMode="External"/><Relationship Id="rId5" Type="http://schemas.openxmlformats.org/officeDocument/2006/relationships/hyperlink" Target="http://www.stjlutheranchurch.org/site/audiodownloads.asp?sec_id=180011894" TargetMode="External"/><Relationship Id="rId4" Type="http://schemas.openxmlformats.org/officeDocument/2006/relationships/hyperlink" Target="https://photos.google.com/share/AF1QipNy1tVixIr_H2JdsxZS77_8-df-mGXoHmpm-GmNLhqIPYQUC666GVrFqG0ydUFBQg?key=MU9VMlBNa1Q1Y2toSmlxV0QxM0UwVElsNzVBREJ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tjohnsaccredit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nls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innesotanlsa.org/uploads/9/0/3/8/9038639/nlsa-eba-self-study-9-2017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nlsa.org/instruction-video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NLSA</a:t>
            </a:r>
            <a:br>
              <a:rPr lang="en"/>
            </a:br>
            <a:r>
              <a:rPr lang="en"/>
              <a:t>Organization of Your Google Document and Make a Website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55067" y="3258825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Deb Volberding  Friday, September 14, 2018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deb.volberding@stjlutherean.org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t="11276" b="36199"/>
          <a:stretch/>
        </p:blipFill>
        <p:spPr>
          <a:xfrm>
            <a:off x="0" y="697925"/>
            <a:ext cx="13851400" cy="39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244825" y="3269650"/>
            <a:ext cx="2667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Purpose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5095700" y="2394900"/>
            <a:ext cx="1395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C &amp;BL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4139650" y="2832275"/>
            <a:ext cx="1271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E Plan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5430300" y="3699875"/>
            <a:ext cx="1711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Mission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4120525" y="2055500"/>
            <a:ext cx="1768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Pro. Mat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65500" y="305025"/>
            <a:ext cx="4045200" cy="4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answering questions, writing statements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linking</a:t>
            </a:r>
            <a:r>
              <a:rPr lang="en"/>
              <a:t> evidence.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2"/>
          </p:nvPr>
        </p:nvSpPr>
        <p:spPr>
          <a:xfrm>
            <a:off x="4939500" y="199850"/>
            <a:ext cx="3837000" cy="9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Work in teams for each standard.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Start collecting and uploading evidence into your folders.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Scan and email evidence to your Accrediation account or share it to that file.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Example: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Go to mail to find evidence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Hover, click on it and save it to drive.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Make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photo albums </a:t>
            </a:r>
            <a:r>
              <a:rPr lang="en" sz="1500"/>
              <a:t>,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audios</a:t>
            </a:r>
            <a:r>
              <a:rPr lang="en" sz="1500"/>
              <a:t> and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videos</a:t>
            </a:r>
            <a:r>
              <a:rPr lang="en" sz="1500"/>
              <a:t> to link also.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easy for the team members to view!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2"/>
          </p:nvPr>
        </p:nvSpPr>
        <p:spPr>
          <a:xfrm>
            <a:off x="4939500" y="431850"/>
            <a:ext cx="3837000" cy="40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Optional: Build an Accreditation Website using  Google Sites and attach each of your pages to a new tab.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Our site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https://sites.google.com/site/stjohnsaccreditation/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Build a Site!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the NLSA Document from the MN South District Website and upload it to you Google Drive.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Minnesota NLSA Website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http://www.minnesotanlsa.org/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2091C7"/>
                </a:solidFill>
                <a:highlight>
                  <a:srgbClr val="E0EDF6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EBA (Evidence Based Accretation) Self-Study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Videos Provided on the website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Video Launch Page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http://www.minnesotanlsa.org/instruction-videos.html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Videos for: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School Coordinator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Building your Self Study Document in Google Docs.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Other videos for team captains, consulants and team members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Your Document in Google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Choices: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Make a NLSA (2018) Folder in a google account. (video)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Make a new google drive for your accreditation within your Google Classroom Accounts. We named ours Accrediation@stjlutheranschool.org. It has its own email, so documents don’t have to be “shared” into the folder. It beame our offical file cabinet for all accreditation evidence.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20779"/>
          <a:stretch/>
        </p:blipFill>
        <p:spPr>
          <a:xfrm>
            <a:off x="152400" y="152400"/>
            <a:ext cx="8634202" cy="2982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344450" y="3552575"/>
            <a:ext cx="58665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the Accreditation Google Drive and some folders.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 (continued)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Your Document in Google Documents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Change the little check off boxes to something that is easier to manage.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We used  [   ]  brackets.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Then added a capital X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[X]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Our editors did this for the whole document in all sections.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t="27889" b="10461"/>
          <a:stretch/>
        </p:blipFill>
        <p:spPr>
          <a:xfrm>
            <a:off x="152400" y="334075"/>
            <a:ext cx="10818552" cy="406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9"/>
          <p:cNvCxnSpPr/>
          <p:nvPr/>
        </p:nvCxnSpPr>
        <p:spPr>
          <a:xfrm>
            <a:off x="1996300" y="1210000"/>
            <a:ext cx="407400" cy="3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the document into 8 parts.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4939500" y="431850"/>
            <a:ext cx="3837000" cy="40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Copy and paste into a new document each of the 8 parts and put that document into its own folder.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General Information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1: </a:t>
            </a:r>
            <a:r>
              <a:rPr lang="en" sz="1400" b="1"/>
              <a:t>Purpose Driven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2: </a:t>
            </a:r>
            <a:r>
              <a:rPr lang="en" sz="1400" b="1"/>
              <a:t>Relationships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3: </a:t>
            </a:r>
            <a:r>
              <a:rPr lang="en" sz="1400" b="1"/>
              <a:t>Leadership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4:</a:t>
            </a:r>
            <a:r>
              <a:rPr lang="en" sz="1400" b="1"/>
              <a:t> Professional Personal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5: </a:t>
            </a:r>
            <a:r>
              <a:rPr lang="en" sz="1400" b="1"/>
              <a:t>Teaching and Learning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6: </a:t>
            </a:r>
            <a:r>
              <a:rPr lang="en" sz="1400" b="1"/>
              <a:t>Student Services</a:t>
            </a:r>
            <a:endParaRPr sz="1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Standard 7: </a:t>
            </a:r>
            <a:r>
              <a:rPr lang="en" sz="1400" b="1"/>
              <a:t>Facilities</a:t>
            </a: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t="10921" b="20991"/>
          <a:stretch/>
        </p:blipFill>
        <p:spPr>
          <a:xfrm>
            <a:off x="152400" y="670175"/>
            <a:ext cx="8839200" cy="322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1"/>
          <p:cNvCxnSpPr/>
          <p:nvPr/>
        </p:nvCxnSpPr>
        <p:spPr>
          <a:xfrm flipH="1">
            <a:off x="5683200" y="924825"/>
            <a:ext cx="4890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21"/>
          <p:cNvSpPr txBox="1"/>
          <p:nvPr/>
        </p:nvSpPr>
        <p:spPr>
          <a:xfrm rot="-1327735">
            <a:off x="2943516" y="792346"/>
            <a:ext cx="2709376" cy="10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Note: Make sure you start your work in this drive so the owner is “Accreditation” and not shared into the document!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480</Words>
  <Application>Microsoft Office PowerPoint</Application>
  <PresentationFormat>On-screen Show (16:9)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Raleway</vt:lpstr>
      <vt:lpstr>Arial</vt:lpstr>
      <vt:lpstr>Swiss</vt:lpstr>
      <vt:lpstr>NLSA Organization of Your Google Document and Make a Website</vt:lpstr>
      <vt:lpstr>#1  Download the NLSA Document from the MN South District Website and upload it to you Google Drive.</vt:lpstr>
      <vt:lpstr>#2  Watch the Videos Provided on the website</vt:lpstr>
      <vt:lpstr>#3  Prepare Your Document in Google  </vt:lpstr>
      <vt:lpstr>PowerPoint Presentation</vt:lpstr>
      <vt:lpstr>#3 (continued)  Prepare Your Document in Google Documents</vt:lpstr>
      <vt:lpstr>PowerPoint Presentation</vt:lpstr>
      <vt:lpstr>#4  Break the document into 8 parts.</vt:lpstr>
      <vt:lpstr>PowerPoint Presentation</vt:lpstr>
      <vt:lpstr>PowerPoint Presentation</vt:lpstr>
      <vt:lpstr>#5  Start answering questions, writing statements and linking evidence.</vt:lpstr>
      <vt:lpstr>#6  Make it easy for the team members to view!</vt:lpstr>
      <vt:lpstr>Let’s Build a Site!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NLSA Organization of Your Google Document and Make a Website</dc:title>
  <dc:creator>Cletus</dc:creator>
  <cp:lastModifiedBy>Cletus</cp:lastModifiedBy>
  <cp:revision>1</cp:revision>
  <dcterms:modified xsi:type="dcterms:W3CDTF">2018-09-27T00:37:28Z</dcterms:modified>
</cp:coreProperties>
</file>